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BA52D-4957-4105-9B7D-70297116D2AA}" type="datetimeFigureOut">
              <a:rPr lang="en-US" smtClean="0"/>
              <a:pPr/>
              <a:t>12/4/2007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1F659-85A6-415D-A224-717437C40C29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What is VBA?</a:t>
            </a:r>
            <a:endParaRPr lang="en-MY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2357430"/>
            <a:ext cx="7715304" cy="1928826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MY" dirty="0">
                <a:solidFill>
                  <a:schemeClr val="tx1"/>
                </a:solidFill>
              </a:rPr>
              <a:t>VBA, which stands for </a:t>
            </a:r>
            <a:r>
              <a:rPr lang="en-MY" i="1" dirty="0">
                <a:solidFill>
                  <a:schemeClr val="tx1"/>
                </a:solidFill>
              </a:rPr>
              <a:t>Visual Basic for Applications, is a programming language</a:t>
            </a:r>
          </a:p>
          <a:p>
            <a:r>
              <a:rPr lang="en-MY" dirty="0">
                <a:solidFill>
                  <a:schemeClr val="tx1"/>
                </a:solidFill>
              </a:rPr>
              <a:t>developed by Microsoft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1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What you can do with VBA?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en-MY" dirty="0"/>
              <a:t>Inserting a bunch of </a:t>
            </a:r>
            <a:r>
              <a:rPr lang="en-MY" dirty="0" smtClean="0"/>
              <a:t>text</a:t>
            </a:r>
          </a:p>
          <a:p>
            <a:r>
              <a:rPr lang="en-MY" dirty="0"/>
              <a:t>Automating a task you perform </a:t>
            </a:r>
            <a:r>
              <a:rPr lang="en-MY" dirty="0" smtClean="0"/>
              <a:t>frequently</a:t>
            </a:r>
          </a:p>
          <a:p>
            <a:r>
              <a:rPr lang="en-MY" dirty="0"/>
              <a:t>Automating repetitive </a:t>
            </a:r>
            <a:r>
              <a:rPr lang="en-MY" dirty="0" smtClean="0"/>
              <a:t>operations</a:t>
            </a:r>
          </a:p>
          <a:p>
            <a:r>
              <a:rPr lang="en-MY" dirty="0"/>
              <a:t>Creating a custom </a:t>
            </a:r>
            <a:r>
              <a:rPr lang="en-MY" dirty="0" smtClean="0"/>
              <a:t>command</a:t>
            </a:r>
          </a:p>
          <a:p>
            <a:r>
              <a:rPr lang="en-MY" dirty="0"/>
              <a:t>Creating a custom </a:t>
            </a:r>
            <a:r>
              <a:rPr lang="en-MY" dirty="0" smtClean="0"/>
              <a:t>button</a:t>
            </a:r>
          </a:p>
          <a:p>
            <a:r>
              <a:rPr lang="en-MY" dirty="0"/>
              <a:t>Developing new worksheet </a:t>
            </a:r>
            <a:r>
              <a:rPr lang="en-MY" dirty="0" smtClean="0"/>
              <a:t>functions</a:t>
            </a:r>
          </a:p>
          <a:p>
            <a:r>
              <a:rPr lang="en-MY" dirty="0"/>
              <a:t>Creating complete, macro-driven</a:t>
            </a:r>
          </a:p>
          <a:p>
            <a:r>
              <a:rPr lang="en-MY" dirty="0" smtClean="0"/>
              <a:t>Applications</a:t>
            </a:r>
          </a:p>
          <a:p>
            <a:r>
              <a:rPr lang="en-MY" dirty="0"/>
              <a:t>Creating custom add-ins for Excel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6943716" cy="1143000"/>
          </a:xfr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Visual Basic Family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500306"/>
            <a:ext cx="8229600" cy="2257428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Visual Basic 6.0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VBA – Visual Basic for Applications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Visual Basic.NET 2005</a:t>
            </a:r>
            <a:endParaRPr lang="en-MY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0"/>
          </a:gradFill>
          <a:scene3d>
            <a:camera prst="orthographicFront">
              <a:rot lat="0" lon="0" rev="0"/>
            </a:camera>
            <a:lightRig rig="flood" dir="t"/>
          </a:scene3d>
          <a:sp3d prstMaterial="softEdge"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Where can find VBA?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VBA exists in a number of software such as Microsoft Office, AutoCAD, </a:t>
            </a:r>
            <a:r>
              <a:rPr lang="en-US" dirty="0" err="1" smtClean="0"/>
              <a:t>Bricscad</a:t>
            </a:r>
            <a:r>
              <a:rPr lang="en-US" dirty="0" smtClean="0"/>
              <a:t>, Surfer etc…</a:t>
            </a:r>
          </a:p>
          <a:p>
            <a:r>
              <a:rPr lang="en-US" dirty="0" smtClean="0"/>
              <a:t>A lot of new software in market will start supporting VBA.</a:t>
            </a:r>
          </a:p>
          <a:p>
            <a:r>
              <a:rPr lang="en-US" dirty="0" smtClean="0"/>
              <a:t>It is bundle in software and does not requires to buy it separately.</a:t>
            </a:r>
            <a:endParaRPr lang="en-MY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Basic Editor</a:t>
            </a:r>
          </a:p>
          <a:p>
            <a:r>
              <a:rPr lang="en-US" dirty="0" smtClean="0"/>
              <a:t>Programming knowledge</a:t>
            </a:r>
            <a:endParaRPr lang="en-MY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Handling Errors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Syntax and compile-time errors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If A (miss of then statement)</a:t>
            </a:r>
          </a:p>
          <a:p>
            <a:r>
              <a:rPr lang="en-US" dirty="0" smtClean="0"/>
              <a:t>Runtime errors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such as 1/0 and beyond data range</a:t>
            </a:r>
          </a:p>
          <a:p>
            <a:r>
              <a:rPr lang="en-US" dirty="0" smtClean="0"/>
              <a:t>Errors of logic and design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does not allow exit in loop</a:t>
            </a:r>
            <a:endParaRPr lang="en-MY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140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What is VBA?</vt:lpstr>
      <vt:lpstr>What you can do with VBA?</vt:lpstr>
      <vt:lpstr>Visual Basic Family</vt:lpstr>
      <vt:lpstr>Where can find VBA?</vt:lpstr>
      <vt:lpstr>Slide 5</vt:lpstr>
      <vt:lpstr>Handling Errors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VBA?</dc:title>
  <dc:creator>scchee</dc:creator>
  <cp:lastModifiedBy>scchee</cp:lastModifiedBy>
  <cp:revision>34</cp:revision>
  <dcterms:created xsi:type="dcterms:W3CDTF">2007-11-24T08:23:17Z</dcterms:created>
  <dcterms:modified xsi:type="dcterms:W3CDTF">2007-12-04T05:46:42Z</dcterms:modified>
</cp:coreProperties>
</file>